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80" r:id="rId2"/>
    <p:sldId id="269" r:id="rId3"/>
    <p:sldId id="270" r:id="rId4"/>
    <p:sldId id="281" r:id="rId5"/>
    <p:sldId id="282" r:id="rId6"/>
    <p:sldId id="271" r:id="rId7"/>
    <p:sldId id="275" r:id="rId8"/>
    <p:sldId id="273" r:id="rId9"/>
    <p:sldId id="28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37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D6183B-A9F9-4C1B-8414-5CA052AA06BE}" type="datetime1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7/11/2023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80BE5A-9D85-4716-9443-9D9E66ACB5E5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1A431C3-D696-4F91-AC6E-48A025CAD092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1E05635-4EFD-4447-A451-86C57984FA89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62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26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203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88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8254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637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77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543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189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50858-8D48-4C56-79F5-91445076B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C2F24F-34C6-4FCC-E088-A509E40B2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CE4BF-D38D-E235-274B-FA2F3D1B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A1879C-6EE3-4C5E-BD99-16C5CCA07A04}" type="datetime1">
              <a:rPr lang="en-US" altLang="ja-JP" noProof="0" smtClean="0"/>
              <a:t>7/11/2023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62E3C-2E9C-5A9A-43FD-390F6249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8C0E2-8222-BDBF-B255-DAF67410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59098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951D8-EFA0-6521-BDBD-7B6094E9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06D6A7-3132-AA3D-E62A-980CF22E3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76234C-9BC9-2FE3-391D-4B2E6C30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694681-7E72-4101-B867-467B87ED38AE}" type="datetime1">
              <a:rPr lang="en-US" altLang="ja-JP" noProof="0" smtClean="0"/>
              <a:t>7/11/2023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61820B-3683-9412-D592-B693CEC2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88A90-EE31-2366-25A6-8ADA5EF2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10338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DD5591-6C3B-37F8-12A3-085E0F6AE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EFD73A-C0AE-C2F1-9B91-7ECF6D27A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C45F2-6436-AF04-0581-356CAC04F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798D60-B94D-CE5E-F3A2-BE5BD184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95FFB-BC1B-DF8F-9567-8D9C1ED3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9655780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78378-1955-A728-DCFC-15546E4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B4B6A7-CFEA-2850-E4C0-8237110C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34D627-FFD0-633C-0A98-D5631003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3A2B79-6E02-4545-98EB-7E685307C5B5}" type="datetime1">
              <a:rPr lang="en-US" altLang="ja-JP" noProof="0" smtClean="0"/>
              <a:t>7/11/2023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700F90-2FAB-A8B5-1713-F0B0A15B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ja-JP" altLang="en-US" noProof="0" dirty="0"/>
              <a:t>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33969-91BF-284C-3A69-03A18651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8436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3C2B2-FCED-083D-1B1E-D9864454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5E972C-A49F-5003-5393-EB375A9F0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119C8E-BCA5-8AA3-68F4-17EA1E93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2B7AB2-944E-6A86-79C7-8FFB6422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CB8D93-54E2-B21B-4AB8-98731449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18437016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ED2F5-5666-9EC4-44C3-4C29F96C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C2C844-6252-7872-9F23-E220FA626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9549CA-7A7C-58B5-EEC8-F66CFDBE2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FC7BB-2F5B-CDC0-9FE1-30BE3C2A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F93419-6450-0D37-1558-9539412F8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4053A6-2E2E-817B-50BD-FFA888B5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350888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6898A-0286-1020-B4F2-877922F6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9A64EF-56A1-2A4A-98AF-F7A723946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FE7BB2-D3CE-4984-53F6-DDCC3A960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2C7BF5-EB40-7DE1-E176-8B795326A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14A697-3782-2FCC-F245-913568747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F26CA3-3F83-217C-C81B-5A0E820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A7A67-D97F-4A23-B345-730AC74D3241}" type="datetime1">
              <a:rPr lang="en-US" altLang="ja-JP" noProof="0" smtClean="0"/>
              <a:t>7/11/2023</a:t>
            </a:fld>
            <a:endParaRPr lang="ja-JP" altLang="en-US" noProof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68169E-8408-86A2-1636-B80C78CD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7E225D-DF2F-BDE6-28CC-FD21CBCF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895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A8428-83B8-691D-FC6F-C6B54C7C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7F0B79-6F1A-455F-7F3B-31E0DEA9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738254-93ED-43AA-A98F-75F857A50EC7}" type="datetime1">
              <a:rPr lang="en-US" altLang="ja-JP" noProof="0" smtClean="0"/>
              <a:t>7/11/2023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389438-1CEF-6E86-E299-19E2586F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C02904-E443-4080-DB9E-3EB2A5AB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198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779CC4-525B-CF10-5EC7-F338E714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BEED73-3C34-C6BB-E3F5-C63065F7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422C50-0B1E-DA39-1820-DD57F2D2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276637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D5E88-41C0-EADC-0C3B-E5EDDB26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BD5CB2-1028-17E2-0C93-44234BFE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40DE47-F176-42E5-1914-A4AE5B79B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7783B9-FDBC-EFA7-A2F4-6C56244A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128B6E-51E5-A83C-29A8-4A26DCCB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1372CB-E6E8-E437-86A6-F8468117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0745621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B19FC-3261-698E-B690-2BA16C01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369626-6345-C76B-E45F-F541E7A3E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DDA7F9-46C6-CE49-ABB3-82300C163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277928-27F9-B298-91F6-ECB035C8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CC83E2-43CF-44FA-8759-C65D47CD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00236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31BADF-B056-0DBA-7055-732DCCF5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003734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D0CF8-AAD1-CD4C-1FFB-984EC6E8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C4949B-CD5B-70D8-52FC-811F04DB2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895F91-311A-44B0-4C2A-B2E046AD4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3676-42B3-47C3-B926-385E047DD790}" type="datetime1">
              <a:rPr lang="en-US" altLang="ja-JP" noProof="0" smtClean="0"/>
              <a:pPr/>
              <a:t>7/11/2023</a:t>
            </a:fld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62B49-10F8-3473-8B70-6BF88D159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pic>
        <p:nvPicPr>
          <p:cNvPr id="8" name="図 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8D7D854B-0690-01E8-983A-94C6E8F6F1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34" r="16832" b="56449"/>
          <a:stretch/>
        </p:blipFill>
        <p:spPr>
          <a:xfrm>
            <a:off x="4115815" y="6356350"/>
            <a:ext cx="3960371" cy="4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0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ビジネスプラン名</a:t>
            </a: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エントリー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氏名</a:t>
            </a:r>
          </a:p>
        </p:txBody>
      </p:sp>
      <p:sp>
        <p:nvSpPr>
          <p:cNvPr id="6" name="サブタイトル 3">
            <a:extLst>
              <a:ext uri="{FF2B5EF4-FFF2-40B4-BE49-F238E27FC236}">
                <a16:creationId xmlns:a16="http://schemas.microsoft.com/office/drawing/2014/main" id="{2C48BE07-BAB9-1ED2-BA4A-E037F9DC8767}"/>
              </a:ext>
            </a:extLst>
          </p:cNvPr>
          <p:cNvSpPr txBox="1">
            <a:spLocks/>
          </p:cNvSpPr>
          <p:nvPr/>
        </p:nvSpPr>
        <p:spPr>
          <a:xfrm>
            <a:off x="741265" y="4936068"/>
            <a:ext cx="8534400" cy="12423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None/>
              <a:defRPr kumimoji="1" sz="26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None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None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該当テーマ　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☑する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　社会課題を解決することで地域の産業活性化を図るプラン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　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ICT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を活用したプラン</a:t>
            </a:r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ビジネスプランの目的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あなたのビジネスは、社会にどんな変化を起こしますか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rtl="0">
              <a:buNone/>
            </a:pP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解りやすい図表を交え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，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枚で具体的に書いてください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申込者（チーム）のプロフィール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あなたが事業を起こした理由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あなたの過去の実績、きっかけ、想い　など</a:t>
            </a:r>
          </a:p>
        </p:txBody>
      </p:sp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課題と顧客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誰の、どんな困りごとを、どのように解決していますか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取り組む社会の課題とその定義を書いてください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310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成長性と実現性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あなたの事業が持続可能であること、</a:t>
            </a:r>
            <a:b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そして、実現可能なプロセスになっていること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7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独自性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対象とした市場ではどのようなニーズがありますか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市場で競合する相手との関係について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他社と差異化できるユニークポイント</a:t>
            </a:r>
          </a:p>
        </p:txBody>
      </p:sp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収益性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原価・価格設定・資金計画が適切か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 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年間に予想される年間売上高と利益を含める</a:t>
            </a:r>
          </a:p>
          <a:p>
            <a:pPr lvl="1"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地域貢献性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事業の実施により、日野市や多摩地域にどんな効果がありますか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SDG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ｓに対する取り組み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SDG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ｓの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の目標と１６９のターゲットに沿った</a:t>
            </a:r>
            <a:b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取り組みとなっている主なポイントを書いてください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9149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240</Words>
  <Application>Microsoft Office PowerPoint</Application>
  <PresentationFormat>ワイド画面</PresentationFormat>
  <Paragraphs>36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BIZ UDPゴシック</vt:lpstr>
      <vt:lpstr>Meiryo UI</vt:lpstr>
      <vt:lpstr>游ゴシック</vt:lpstr>
      <vt:lpstr>游ゴシック Light</vt:lpstr>
      <vt:lpstr>Arial</vt:lpstr>
      <vt:lpstr>Wingdings 2</vt:lpstr>
      <vt:lpstr>Office テーマ</vt:lpstr>
      <vt:lpstr>ビジネスプラン名</vt:lpstr>
      <vt:lpstr>ビジネスプランの目的</vt:lpstr>
      <vt:lpstr>申込者（チーム）のプロフィール</vt:lpstr>
      <vt:lpstr>課題と顧客</vt:lpstr>
      <vt:lpstr>成長性と実現性</vt:lpstr>
      <vt:lpstr>独自性</vt:lpstr>
      <vt:lpstr>収益性</vt:lpstr>
      <vt:lpstr>地域貢献性</vt:lpstr>
      <vt:lpstr>SDGｓに対する取り組み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ビジネスプラン名</dc:title>
  <dc:creator>山下雅弘</dc:creator>
  <cp:lastModifiedBy>山下雅弘</cp:lastModifiedBy>
  <cp:revision>8</cp:revision>
  <dcterms:created xsi:type="dcterms:W3CDTF">2023-07-06T05:35:52Z</dcterms:created>
  <dcterms:modified xsi:type="dcterms:W3CDTF">2023-07-11T06:05:23Z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