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80" r:id="rId2"/>
    <p:sldId id="269" r:id="rId3"/>
    <p:sldId id="270" r:id="rId4"/>
    <p:sldId id="281" r:id="rId5"/>
    <p:sldId id="282" r:id="rId6"/>
    <p:sldId id="271" r:id="rId7"/>
    <p:sldId id="275" r:id="rId8"/>
    <p:sldId id="273" r:id="rId9"/>
    <p:sldId id="283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96" autoAdjust="0"/>
    <p:restoredTop sz="94660"/>
  </p:normalViewPr>
  <p:slideViewPr>
    <p:cSldViewPr snapToGrid="0">
      <p:cViewPr varScale="1">
        <p:scale>
          <a:sx n="82" d="100"/>
          <a:sy n="82" d="100"/>
        </p:scale>
        <p:origin x="6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9" d="100"/>
          <a:sy n="89" d="100"/>
        </p:scale>
        <p:origin x="376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ED6183B-A9F9-4C1B-8414-5CA052AA06BE}" type="datetime1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7/11/2023</a:t>
            </a:fld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80BE5A-9D85-4716-9443-9D9E66ACB5E5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‹#›</a:t>
            </a:fld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87826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B1A431C3-D696-4F91-AC6E-48A025CAD092}" type="datetime1">
              <a:rPr lang="en-US" altLang="ja-JP" noProof="0" smtClean="0"/>
              <a:pPr/>
              <a:t>7/11/2023</a:t>
            </a:fld>
            <a:endParaRPr lang="ja-JP" altLang="en-US" noProof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F1E05635-4EFD-4447-A451-86C57984FA89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12066023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 baseline="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defTabSz="914400" rtl="0" eaLnBrk="1" latinLnBrk="0" hangingPunct="1">
      <a:defRPr sz="1200" kern="1200" baseline="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defTabSz="914400" rtl="0" eaLnBrk="1" latinLnBrk="0" hangingPunct="1">
      <a:defRPr sz="1200" kern="1200" baseline="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defTabSz="914400" rtl="0" eaLnBrk="1" latinLnBrk="0" hangingPunct="1">
      <a:defRPr sz="1200" kern="1200" baseline="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defTabSz="914400" rtl="0" eaLnBrk="1" latinLnBrk="0" hangingPunct="1">
      <a:defRPr sz="1200" kern="1200" baseline="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E05635-4EFD-4447-A451-86C57984FA89}" type="slidenum">
              <a:rPr lang="en-US" altLang="ja-JP" smtClean="0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28625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E05635-4EFD-4447-A451-86C57984FA89}" type="slidenum">
              <a:rPr lang="en-US" altLang="ja-JP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47266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E05635-4EFD-4447-A451-86C57984FA89}" type="slidenum">
              <a:rPr lang="en-US" altLang="ja-JP" smtClean="0"/>
              <a:pPr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420399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E05635-4EFD-4447-A451-86C57984FA89}" type="slidenum">
              <a:rPr lang="en-US" altLang="ja-JP" smtClean="0"/>
              <a:pPr/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38856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E05635-4EFD-4447-A451-86C57984FA89}" type="slidenum">
              <a:rPr lang="en-US" altLang="ja-JP" smtClean="0"/>
              <a:pPr/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782549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E05635-4EFD-4447-A451-86C57984FA89}" type="slidenum">
              <a:rPr lang="en-US" altLang="ja-JP" smtClean="0"/>
              <a:pPr/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363706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E05635-4EFD-4447-A451-86C57984FA89}" type="slidenum">
              <a:rPr lang="en-US" altLang="ja-JP" smtClean="0"/>
              <a:pPr/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87710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E05635-4EFD-4447-A451-86C57984FA89}" type="slidenum">
              <a:rPr lang="en-US" altLang="ja-JP" smtClean="0"/>
              <a:pPr/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245431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E05635-4EFD-4447-A451-86C57984FA89}" type="slidenum">
              <a:rPr lang="en-US" altLang="ja-JP" smtClean="0"/>
              <a:pPr/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51899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050858-8D48-4C56-79F5-91445076B4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FC2F24F-34C6-4FCC-E088-A509E40B28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0CE4BF-D38D-E235-274B-FA2F3D1BB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FA1879C-6EE3-4C5E-BD99-16C5CCA07A04}" type="datetime1">
              <a:rPr lang="en-US" altLang="ja-JP" noProof="0" smtClean="0"/>
              <a:t>7/11/2023</a:t>
            </a:fld>
            <a:endParaRPr lang="ja-JP" altLang="en-US" noProof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4B62E3C-2E9C-5A9A-43FD-390F62498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200236" cy="365125"/>
          </a:xfrm>
          <a:prstGeom prst="rect">
            <a:avLst/>
          </a:prstGeom>
        </p:spPr>
        <p:txBody>
          <a:bodyPr/>
          <a:lstStyle/>
          <a:p>
            <a:pPr rtl="0"/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88C0E2-8222-BDBF-B255-DAF67410D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ja-JP" noProof="0" smtClean="0"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1590988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F951D8-EFA0-6521-BDBD-7B6094E9E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406D6A7-3132-AA3D-E62A-980CF22E32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76234C-9BC9-2FE3-391D-4B2E6C307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5694681-7E72-4101-B867-467B87ED38AE}" type="datetime1">
              <a:rPr lang="en-US" altLang="ja-JP" noProof="0" smtClean="0"/>
              <a:t>7/11/2023</a:t>
            </a:fld>
            <a:endParaRPr lang="ja-JP" altLang="en-US" noProof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61820B-3683-9412-D592-B693CEC27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200236" cy="365125"/>
          </a:xfrm>
          <a:prstGeom prst="rect">
            <a:avLst/>
          </a:prstGeom>
        </p:spPr>
        <p:txBody>
          <a:bodyPr/>
          <a:lstStyle/>
          <a:p>
            <a:pPr rtl="0"/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488A90-EE31-2366-25A6-8ADA5EF2F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ja-JP" noProof="0" smtClean="0"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1103386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8DD5591-6C3B-37F8-12A3-085E0F6AE6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AEFD73A-C0AE-C2F1-9B91-7ECF6D27A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3C45F2-6436-AF04-0581-356CAC04F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43676-42B3-47C3-B926-385E047DD790}" type="datetime1">
              <a:rPr lang="en-US" altLang="ja-JP" noProof="0" smtClean="0"/>
              <a:pPr/>
              <a:t>7/11/2023</a:t>
            </a:fld>
            <a:endParaRPr lang="ja-JP" altLang="en-US" noProof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798D60-B94D-CE5E-F3A2-BE5BD184E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200236" cy="365125"/>
          </a:xfrm>
          <a:prstGeom prst="rect">
            <a:avLst/>
          </a:prstGeom>
        </p:spPr>
        <p:txBody>
          <a:bodyPr/>
          <a:lstStyle/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A95FFB-BC1B-DF8F-9567-8D9C1ED36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196557803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78378-1955-A728-DCFC-15546E430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B4B6A7-CFEA-2850-E4C0-8237110CB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34D627-FFD0-633C-0A98-D56310034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63A2B79-6E02-4545-98EB-7E685307C5B5}" type="datetime1">
              <a:rPr lang="en-US" altLang="ja-JP" noProof="0" smtClean="0"/>
              <a:t>7/11/2023</a:t>
            </a:fld>
            <a:endParaRPr lang="ja-JP" altLang="en-US" noProof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700F90-2FAB-A8B5-1713-F0B0A15BD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200236" cy="365125"/>
          </a:xfrm>
          <a:prstGeom prst="rect">
            <a:avLst/>
          </a:prstGeom>
        </p:spPr>
        <p:txBody>
          <a:bodyPr/>
          <a:lstStyle/>
          <a:p>
            <a:pPr rtl="0"/>
            <a:r>
              <a:rPr lang="ja-JP" altLang="en-US" noProof="0" dirty="0"/>
              <a:t>ッターを追加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C33969-91BF-284C-3A69-03A186519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ja-JP" noProof="0" smtClean="0"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08436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83C2B2-FCED-083D-1B1E-D9864454C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5E972C-A49F-5003-5393-EB375A9F0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119C8E-BCA5-8AA3-68F4-17EA1E932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43676-42B3-47C3-B926-385E047DD790}" type="datetime1">
              <a:rPr lang="en-US" altLang="ja-JP" noProof="0" smtClean="0"/>
              <a:pPr/>
              <a:t>7/11/2023</a:t>
            </a:fld>
            <a:endParaRPr lang="ja-JP" altLang="en-US" noProof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2B7AB2-944E-6A86-79C7-8FFB6422A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200236" cy="365125"/>
          </a:xfrm>
          <a:prstGeom prst="rect">
            <a:avLst/>
          </a:prstGeom>
        </p:spPr>
        <p:txBody>
          <a:bodyPr/>
          <a:lstStyle/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CB8D93-54E2-B21B-4AB8-987314498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118437016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6ED2F5-5666-9EC4-44C3-4C29F96C8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AC2C844-6252-7872-9F23-E220FA6263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19549CA-7A7C-58B5-EEC8-F66CFDBE21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3FC7BB-2F5B-CDC0-9FE1-30BE3C2AC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43676-42B3-47C3-B926-385E047DD790}" type="datetime1">
              <a:rPr lang="en-US" altLang="ja-JP" noProof="0" smtClean="0"/>
              <a:pPr/>
              <a:t>7/11/2023</a:t>
            </a:fld>
            <a:endParaRPr lang="ja-JP" altLang="en-US" noProof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AF93419-6450-0D37-1558-9539412F8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200236" cy="365125"/>
          </a:xfrm>
          <a:prstGeom prst="rect">
            <a:avLst/>
          </a:prstGeom>
        </p:spPr>
        <p:txBody>
          <a:bodyPr/>
          <a:lstStyle/>
          <a:p>
            <a:r>
              <a:rPr lang="ja-JP" altLang="en-US" noProof="0"/>
              <a:t>フッターを追加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4053A6-2E2E-817B-50BD-FFA888B50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63508885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06898A-0286-1020-B4F2-877922F67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79A64EF-56A1-2A4A-98AF-F7A7239464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6FE7BB2-D3CE-4984-53F6-DDCC3A9600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52C7BF5-EB40-7DE1-E176-8B795326A7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714A697-3782-2FCC-F245-9135687471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4F26CA3-3F83-217C-C81B-5A0E8205A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98A7A67-D97F-4A23-B345-730AC74D3241}" type="datetime1">
              <a:rPr lang="en-US" altLang="ja-JP" noProof="0" smtClean="0"/>
              <a:t>7/11/2023</a:t>
            </a:fld>
            <a:endParaRPr lang="ja-JP" altLang="en-US" noProof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668169E-8408-86A2-1636-B80C78CD3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200236" cy="365125"/>
          </a:xfrm>
          <a:prstGeom prst="rect">
            <a:avLst/>
          </a:prstGeom>
        </p:spPr>
        <p:txBody>
          <a:bodyPr/>
          <a:lstStyle/>
          <a:p>
            <a:pPr rtl="0"/>
            <a:r>
              <a:rPr lang="ja-JP" altLang="en-US" noProof="0"/>
              <a:t>フッターを追加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57E225D-DF2F-BDE6-28CC-FD21CBCFA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ja-JP" noProof="0" smtClean="0"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989541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9A8428-83B8-691D-FC6F-C6B54C7C1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17F0B79-6F1A-455F-7F3B-31E0DEA97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D738254-93ED-43AA-A98F-75F857A50EC7}" type="datetime1">
              <a:rPr lang="en-US" altLang="ja-JP" noProof="0" smtClean="0"/>
              <a:t>7/11/2023</a:t>
            </a:fld>
            <a:endParaRPr lang="ja-JP" altLang="en-US" noProof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2389438-1CEF-6E86-E299-19E2586FE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200236" cy="365125"/>
          </a:xfrm>
          <a:prstGeom prst="rect">
            <a:avLst/>
          </a:prstGeom>
        </p:spPr>
        <p:txBody>
          <a:bodyPr/>
          <a:lstStyle/>
          <a:p>
            <a:pPr rtl="0"/>
            <a:r>
              <a:rPr lang="ja-JP" altLang="en-US" noProof="0"/>
              <a:t>フッターを追加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7C02904-E443-4080-DB9E-3EB2A5ABF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ja-JP" noProof="0" smtClean="0"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519805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0779CC4-525B-CF10-5EC7-F338E7143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43676-42B3-47C3-B926-385E047DD790}" type="datetime1">
              <a:rPr lang="en-US" altLang="ja-JP" noProof="0" smtClean="0"/>
              <a:pPr/>
              <a:t>7/11/2023</a:t>
            </a:fld>
            <a:endParaRPr lang="ja-JP" altLang="en-US" noProof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DBEED73-3C34-C6BB-E3F5-C63065F75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200236" cy="365125"/>
          </a:xfrm>
          <a:prstGeom prst="rect">
            <a:avLst/>
          </a:prstGeom>
        </p:spPr>
        <p:txBody>
          <a:bodyPr/>
          <a:lstStyle/>
          <a:p>
            <a:r>
              <a:rPr lang="ja-JP" altLang="en-US" noProof="0"/>
              <a:t>フッターを追加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6422C50-0B1E-DA39-1820-DD57F2D20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62766378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3D5E88-41C0-EADC-0C3B-E5EDDB26A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ABD5CB2-1028-17E2-0C93-44234BFE5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C40DE47-F176-42E5-1914-A4AE5B79B2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7783B9-FDBC-EFA7-A2F4-6C56244A4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43676-42B3-47C3-B926-385E047DD790}" type="datetime1">
              <a:rPr lang="en-US" altLang="ja-JP" noProof="0" smtClean="0"/>
              <a:pPr/>
              <a:t>7/11/2023</a:t>
            </a:fld>
            <a:endParaRPr lang="ja-JP" altLang="en-US" noProof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E128B6E-51E5-A83C-29A8-4A26DCCB6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200236" cy="365125"/>
          </a:xfrm>
          <a:prstGeom prst="rect">
            <a:avLst/>
          </a:prstGeom>
        </p:spPr>
        <p:txBody>
          <a:bodyPr/>
          <a:lstStyle/>
          <a:p>
            <a:r>
              <a:rPr lang="ja-JP" altLang="en-US" noProof="0"/>
              <a:t>フッターを追加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E1372CB-E6E8-E437-86A6-F8468117F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307456214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CB19FC-3261-698E-B690-2BA16C01C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3369626-6345-C76B-E45F-F541E7A3ED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7DDA7F9-46C6-CE49-ABB3-82300C1639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9277928-27F9-B298-91F6-ECB035C85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43676-42B3-47C3-B926-385E047DD790}" type="datetime1">
              <a:rPr lang="en-US" altLang="ja-JP" noProof="0" smtClean="0"/>
              <a:pPr/>
              <a:t>7/11/2023</a:t>
            </a:fld>
            <a:endParaRPr lang="ja-JP" altLang="en-US" noProof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ECC83E2-43CF-44FA-8759-C65D47CD1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200236" cy="365125"/>
          </a:xfrm>
          <a:prstGeom prst="rect">
            <a:avLst/>
          </a:prstGeom>
        </p:spPr>
        <p:txBody>
          <a:bodyPr/>
          <a:lstStyle/>
          <a:p>
            <a:r>
              <a:rPr lang="ja-JP" altLang="en-US" noProof="0"/>
              <a:t>フッターを追加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031BADF-B056-0DBA-7055-732DCCF56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410037349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2ED0CF8-AAD1-CD4C-1FFB-984EC6E88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4C4949B-CD5B-70D8-52FC-811F04DB22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895F91-311A-44B0-4C2A-B2E046AD44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43676-42B3-47C3-B926-385E047DD790}" type="datetime1">
              <a:rPr lang="en-US" altLang="ja-JP" noProof="0" smtClean="0"/>
              <a:pPr/>
              <a:t>7/11/2023</a:t>
            </a:fld>
            <a:endParaRPr lang="ja-JP" altLang="en-US" noProof="0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862B49-10F8-3473-8B70-6BF88D159E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CF334-2D5C-4859-84A6-CA7E6E43FAEB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  <p:pic>
        <p:nvPicPr>
          <p:cNvPr id="8" name="図 7" descr="グラフィカル ユーザー インターフェイス, テキスト, アプリケーション&#10;&#10;自動的に生成された説明">
            <a:extLst>
              <a:ext uri="{FF2B5EF4-FFF2-40B4-BE49-F238E27FC236}">
                <a16:creationId xmlns:a16="http://schemas.microsoft.com/office/drawing/2014/main" id="{8D7D854B-0690-01E8-983A-94C6E8F6F1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434" r="16832" b="56449"/>
          <a:stretch/>
        </p:blipFill>
        <p:spPr>
          <a:xfrm>
            <a:off x="4115815" y="6356350"/>
            <a:ext cx="3960371" cy="434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703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ビジネスプラン名</a:t>
            </a: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エントリー</a:t>
            </a:r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No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氏名</a:t>
            </a:r>
          </a:p>
        </p:txBody>
      </p:sp>
      <p:sp>
        <p:nvSpPr>
          <p:cNvPr id="6" name="サブタイトル 3">
            <a:extLst>
              <a:ext uri="{FF2B5EF4-FFF2-40B4-BE49-F238E27FC236}">
                <a16:creationId xmlns:a16="http://schemas.microsoft.com/office/drawing/2014/main" id="{2C48BE07-BAB9-1ED2-BA4A-E037F9DC8767}"/>
              </a:ext>
            </a:extLst>
          </p:cNvPr>
          <p:cNvSpPr txBox="1">
            <a:spLocks/>
          </p:cNvSpPr>
          <p:nvPr/>
        </p:nvSpPr>
        <p:spPr>
          <a:xfrm>
            <a:off x="741265" y="4936068"/>
            <a:ext cx="8534400" cy="1242341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ctr" rtl="0" eaLnBrk="1" latinLnBrk="0" hangingPunct="1">
              <a:spcBef>
                <a:spcPts val="580"/>
              </a:spcBef>
              <a:buClr>
                <a:schemeClr val="accent1">
                  <a:lumMod val="75000"/>
                </a:schemeClr>
              </a:buClr>
              <a:buSzPct val="85000"/>
              <a:buFont typeface="Wingdings 2"/>
              <a:buNone/>
              <a:defRPr kumimoji="1" sz="2600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457200" indent="0" algn="ctr" rtl="0" eaLnBrk="1" latinLnBrk="0" hangingPunct="1">
              <a:spcBef>
                <a:spcPts val="370"/>
              </a:spcBef>
              <a:buClr>
                <a:schemeClr val="accent2">
                  <a:lumMod val="75000"/>
                </a:schemeClr>
              </a:buClr>
              <a:buSzPct val="85000"/>
              <a:buFont typeface="Wingdings 2"/>
              <a:buNone/>
              <a:defRPr kumimoji="1" sz="2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914400" indent="0" algn="ctr" rtl="0" eaLnBrk="1" latinLnBrk="0" hangingPunct="1">
              <a:spcBef>
                <a:spcPts val="370"/>
              </a:spcBef>
              <a:buClr>
                <a:schemeClr val="accent1">
                  <a:lumMod val="60000"/>
                  <a:lumOff val="40000"/>
                </a:schemeClr>
              </a:buClr>
              <a:buSzPct val="85000"/>
              <a:buFont typeface="Wingdings 2"/>
              <a:buNone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13716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None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1828800" indent="0" algn="ctr" rtl="0" eaLnBrk="1" latinLnBrk="0" hangingPunct="1">
              <a:spcBef>
                <a:spcPts val="370"/>
              </a:spcBef>
              <a:buClr>
                <a:schemeClr val="accent3">
                  <a:lumMod val="75000"/>
                </a:schemeClr>
              </a:buClr>
              <a:buFontTx/>
              <a:buNone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lumMod val="75000"/>
                </a:schemeClr>
              </a:buClr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3">
                  <a:lumMod val="50000"/>
                </a:schemeClr>
              </a:buClr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該当テーマ　</a:t>
            </a:r>
            <a:r>
              <a:rPr lang="en-US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☑する</a:t>
            </a:r>
            <a:endParaRPr lang="en-US" altLang="ja-JP" sz="1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□　社会課題を解決することで地域の産業活性化を図るプラン</a:t>
            </a:r>
            <a:endParaRPr lang="en-US" altLang="ja-JP" sz="1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□　</a:t>
            </a:r>
            <a:r>
              <a:rPr lang="en-US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ICT</a:t>
            </a: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を活用したプラン</a:t>
            </a:r>
          </a:p>
        </p:txBody>
      </p:sp>
    </p:spTree>
    <p:extLst>
      <p:ext uri="{BB962C8B-B14F-4D97-AF65-F5344CB8AC3E}">
        <p14:creationId xmlns:p14="http://schemas.microsoft.com/office/powerpoint/2010/main" val="1566073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ビジネスプランの目的</a:t>
            </a: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あなたのビジネスは、社会にどんな変化を起こしますか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 rtl="0">
              <a:buNone/>
            </a:pPr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解りやすい図表を交え</a:t>
            </a:r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，</a:t>
            </a:r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枚で具体的に書いてください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7852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申込者（チーム）のプロフィール</a:t>
            </a: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あなたが事業を起こした理由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rtl="0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あなたの過去の実績、きっかけ、想い　など</a:t>
            </a:r>
          </a:p>
        </p:txBody>
      </p:sp>
    </p:spTree>
    <p:extLst>
      <p:ext uri="{BB962C8B-B14F-4D97-AF65-F5344CB8AC3E}">
        <p14:creationId xmlns:p14="http://schemas.microsoft.com/office/powerpoint/2010/main" val="2088959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課題と顧客</a:t>
            </a: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誰の、どんな困りごとを、どのように解決していますか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rtl="0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取り組む社会の課題とその定義を書いてください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rtl="0"/>
            <a:endParaRPr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3107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成長性と実現性</a:t>
            </a: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あなたの事業が持続可能であること、</a:t>
            </a:r>
            <a:b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そして、実現可能なプロセスになっていること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rtl="0"/>
            <a:endParaRPr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6704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独自性</a:t>
            </a: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対象とした市場ではどのようなニーズがありますか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rtl="0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市場で競合する相手との関係について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rtl="0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他社と差異化できるユニークポイント</a:t>
            </a:r>
          </a:p>
        </p:txBody>
      </p:sp>
    </p:spTree>
    <p:extLst>
      <p:ext uri="{BB962C8B-B14F-4D97-AF65-F5344CB8AC3E}">
        <p14:creationId xmlns:p14="http://schemas.microsoft.com/office/powerpoint/2010/main" val="30726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収益性</a:t>
            </a: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原価・価格設定・資金計画が適切か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1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今後 </a:t>
            </a:r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 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年間に予想される年間売上高と利益を含める</a:t>
            </a:r>
          </a:p>
          <a:p>
            <a:pPr lvl="1" rtl="0"/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9763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地域貢献性</a:t>
            </a: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事業の実施により、日野市や多摩地域にどんな効果がありますか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rtl="0"/>
            <a:endParaRPr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810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SDG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ｓに対する取り組み</a:t>
            </a: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SDG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ｓの</a:t>
            </a:r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17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の目標と１６９のターゲットに沿った</a:t>
            </a:r>
            <a:b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取り組みとなっている主なポイントを書いてください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891493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</TotalTime>
  <Words>240</Words>
  <Application>Microsoft Office PowerPoint</Application>
  <PresentationFormat>ワイド画面</PresentationFormat>
  <Paragraphs>36</Paragraphs>
  <Slides>9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6" baseType="lpstr">
      <vt:lpstr>BIZ UDPゴシック</vt:lpstr>
      <vt:lpstr>Meiryo UI</vt:lpstr>
      <vt:lpstr>游ゴシック</vt:lpstr>
      <vt:lpstr>游ゴシック Light</vt:lpstr>
      <vt:lpstr>Arial</vt:lpstr>
      <vt:lpstr>Wingdings 2</vt:lpstr>
      <vt:lpstr>Office テーマ</vt:lpstr>
      <vt:lpstr>ビジネスプラン名</vt:lpstr>
      <vt:lpstr>ビジネスプランの目的</vt:lpstr>
      <vt:lpstr>申込者（チーム）のプロフィール</vt:lpstr>
      <vt:lpstr>課題と顧客</vt:lpstr>
      <vt:lpstr>成長性と実現性</vt:lpstr>
      <vt:lpstr>独自性</vt:lpstr>
      <vt:lpstr>収益性</vt:lpstr>
      <vt:lpstr>地域貢献性</vt:lpstr>
      <vt:lpstr>SDGｓに対する取り組み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ビジネスプラン名</dc:title>
  <dc:creator>山下雅弘</dc:creator>
  <cp:lastModifiedBy>山下雅弘</cp:lastModifiedBy>
  <cp:revision>8</cp:revision>
  <dcterms:created xsi:type="dcterms:W3CDTF">2023-07-06T05:35:52Z</dcterms:created>
  <dcterms:modified xsi:type="dcterms:W3CDTF">2023-07-11T06:05:23Z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74069300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